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" Type="http://schemas.openxmlformats.org/officeDocument/2006/relationships/slide" Target="slides/slide9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" Type="http://schemas.openxmlformats.org/officeDocument/2006/relationships/slide" Target="slides/slide10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" Type="http://schemas.openxmlformats.org/officeDocument/2006/relationships/slide" Target="slides/slide11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" Type="http://schemas.openxmlformats.org/officeDocument/2006/relationships/slide" Target="slides/slide12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" Type="http://schemas.openxmlformats.org/officeDocument/2006/relationships/slide" Target="slides/slide1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3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9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0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5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2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3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8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9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3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4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5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9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0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1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5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7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9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1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3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5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6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20231213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1-1-GFP</a:t>
            </a:r>
          </a:p>
        </p:txBody>
      </p:sp>
      <p:pic>
        <p:nvPicPr>
          <p:cNvPr id="3" name="Picture 2" descr="1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4-3-RFP</a:t>
            </a:r>
          </a:p>
        </p:txBody>
      </p:sp>
      <p:pic>
        <p:nvPicPr>
          <p:cNvPr id="3" name="Picture 2" descr="4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4-3-TD</a:t>
            </a:r>
          </a:p>
        </p:txBody>
      </p:sp>
      <p:pic>
        <p:nvPicPr>
          <p:cNvPr id="3" name="Picture 2" descr="4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</a:t>
            </a:r>
          </a:p>
        </p:txBody>
      </p:sp>
      <p:pic>
        <p:nvPicPr>
          <p:cNvPr id="3" name="Picture 2" descr="5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5-1-DAPI-GFP</a:t>
            </a:r>
          </a:p>
        </p:txBody>
      </p:sp>
      <p:pic>
        <p:nvPicPr>
          <p:cNvPr id="3" name="Picture 2" descr="5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5-1-DAPI-GFP-RFP</a:t>
            </a:r>
          </a:p>
        </p:txBody>
      </p:sp>
      <p:pic>
        <p:nvPicPr>
          <p:cNvPr id="3" name="Picture 2" descr="5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5-1-DAPI-RFP</a:t>
            </a:r>
          </a:p>
        </p:txBody>
      </p:sp>
      <p:pic>
        <p:nvPicPr>
          <p:cNvPr id="3" name="Picture 2" descr="5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5-1-GFP</a:t>
            </a:r>
          </a:p>
        </p:txBody>
      </p:sp>
      <p:pic>
        <p:nvPicPr>
          <p:cNvPr id="3" name="Picture 2" descr="5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5-1-GFP-RFP</a:t>
            </a:r>
          </a:p>
        </p:txBody>
      </p:sp>
      <p:pic>
        <p:nvPicPr>
          <p:cNvPr id="3" name="Picture 2" descr="5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5-1-RFP</a:t>
            </a:r>
          </a:p>
        </p:txBody>
      </p:sp>
      <p:pic>
        <p:nvPicPr>
          <p:cNvPr id="3" name="Picture 2" descr="5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5-1-TD</a:t>
            </a:r>
          </a:p>
        </p:txBody>
      </p:sp>
      <p:pic>
        <p:nvPicPr>
          <p:cNvPr id="3" name="Picture 2" descr="5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1-1-GFP-RFP</a:t>
            </a:r>
          </a:p>
        </p:txBody>
      </p:sp>
      <p:pic>
        <p:nvPicPr>
          <p:cNvPr id="3" name="Picture 2" descr="1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</a:t>
            </a:r>
          </a:p>
        </p:txBody>
      </p:sp>
      <p:pic>
        <p:nvPicPr>
          <p:cNvPr id="3" name="Picture 2" descr="5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5-2-DAPI-GFP</a:t>
            </a:r>
          </a:p>
        </p:txBody>
      </p:sp>
      <p:pic>
        <p:nvPicPr>
          <p:cNvPr id="3" name="Picture 2" descr="5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5-2-DAPI-GFP-RFP</a:t>
            </a:r>
          </a:p>
        </p:txBody>
      </p:sp>
      <p:pic>
        <p:nvPicPr>
          <p:cNvPr id="3" name="Picture 2" descr="5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5-2-DAPI-RFP</a:t>
            </a:r>
          </a:p>
        </p:txBody>
      </p:sp>
      <p:pic>
        <p:nvPicPr>
          <p:cNvPr id="3" name="Picture 2" descr="5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5-2-GFP</a:t>
            </a:r>
          </a:p>
        </p:txBody>
      </p:sp>
      <p:pic>
        <p:nvPicPr>
          <p:cNvPr id="3" name="Picture 2" descr="5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5-2-GFP-RFP</a:t>
            </a:r>
          </a:p>
        </p:txBody>
      </p:sp>
      <p:pic>
        <p:nvPicPr>
          <p:cNvPr id="3" name="Picture 2" descr="5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5-2-RFP</a:t>
            </a:r>
          </a:p>
        </p:txBody>
      </p:sp>
      <p:pic>
        <p:nvPicPr>
          <p:cNvPr id="3" name="Picture 2" descr="5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5-2-TD</a:t>
            </a:r>
          </a:p>
        </p:txBody>
      </p:sp>
      <p:pic>
        <p:nvPicPr>
          <p:cNvPr id="3" name="Picture 2" descr="5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</a:t>
            </a:r>
          </a:p>
        </p:txBody>
      </p:sp>
      <p:pic>
        <p:nvPicPr>
          <p:cNvPr id="3" name="Picture 2" descr="5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5-3-DAPI-GFP</a:t>
            </a:r>
          </a:p>
        </p:txBody>
      </p:sp>
      <p:pic>
        <p:nvPicPr>
          <p:cNvPr id="3" name="Picture 2" descr="5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1-1-RFP</a:t>
            </a:r>
          </a:p>
        </p:txBody>
      </p:sp>
      <p:pic>
        <p:nvPicPr>
          <p:cNvPr id="3" name="Picture 2" descr="1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5-3-DAPI-GFP-RFP</a:t>
            </a:r>
          </a:p>
        </p:txBody>
      </p:sp>
      <p:pic>
        <p:nvPicPr>
          <p:cNvPr id="3" name="Picture 2" descr="5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5-3-DAPI-RFP</a:t>
            </a:r>
          </a:p>
        </p:txBody>
      </p:sp>
      <p:pic>
        <p:nvPicPr>
          <p:cNvPr id="3" name="Picture 2" descr="5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5-3-GFP</a:t>
            </a:r>
          </a:p>
        </p:txBody>
      </p:sp>
      <p:pic>
        <p:nvPicPr>
          <p:cNvPr id="3" name="Picture 2" descr="5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5-3-GFP-RFP</a:t>
            </a:r>
          </a:p>
        </p:txBody>
      </p:sp>
      <p:pic>
        <p:nvPicPr>
          <p:cNvPr id="3" name="Picture 2" descr="5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5-3-RFP</a:t>
            </a:r>
          </a:p>
        </p:txBody>
      </p:sp>
      <p:pic>
        <p:nvPicPr>
          <p:cNvPr id="3" name="Picture 2" descr="5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5-3-TD</a:t>
            </a:r>
          </a:p>
        </p:txBody>
      </p:sp>
      <p:pic>
        <p:nvPicPr>
          <p:cNvPr id="3" name="Picture 2" descr="5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</a:t>
            </a:r>
          </a:p>
        </p:txBody>
      </p:sp>
      <p:pic>
        <p:nvPicPr>
          <p:cNvPr id="3" name="Picture 2" descr="6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6-1-DAPI-GFP</a:t>
            </a:r>
          </a:p>
        </p:txBody>
      </p:sp>
      <p:pic>
        <p:nvPicPr>
          <p:cNvPr id="3" name="Picture 2" descr="6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6-1-DAPI-GFP-RFP</a:t>
            </a:r>
          </a:p>
        </p:txBody>
      </p:sp>
      <p:pic>
        <p:nvPicPr>
          <p:cNvPr id="3" name="Picture 2" descr="6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6-1-DAPI-RFP</a:t>
            </a:r>
          </a:p>
        </p:txBody>
      </p:sp>
      <p:pic>
        <p:nvPicPr>
          <p:cNvPr id="3" name="Picture 2" descr="6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1-1-TD</a:t>
            </a:r>
          </a:p>
        </p:txBody>
      </p:sp>
      <p:pic>
        <p:nvPicPr>
          <p:cNvPr id="3" name="Picture 2" descr="1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6-1-GFP</a:t>
            </a:r>
          </a:p>
        </p:txBody>
      </p:sp>
      <p:pic>
        <p:nvPicPr>
          <p:cNvPr id="3" name="Picture 2" descr="6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6-1-GFP-RFP</a:t>
            </a:r>
          </a:p>
        </p:txBody>
      </p:sp>
      <p:pic>
        <p:nvPicPr>
          <p:cNvPr id="3" name="Picture 2" descr="6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6-1-RFP</a:t>
            </a:r>
          </a:p>
        </p:txBody>
      </p:sp>
      <p:pic>
        <p:nvPicPr>
          <p:cNvPr id="3" name="Picture 2" descr="6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6-1-TD</a:t>
            </a:r>
          </a:p>
        </p:txBody>
      </p:sp>
      <p:pic>
        <p:nvPicPr>
          <p:cNvPr id="3" name="Picture 2" descr="6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</a:t>
            </a:r>
          </a:p>
        </p:txBody>
      </p:sp>
      <p:pic>
        <p:nvPicPr>
          <p:cNvPr id="3" name="Picture 2" descr="6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6-2-DAPI-GFP</a:t>
            </a:r>
          </a:p>
        </p:txBody>
      </p:sp>
      <p:pic>
        <p:nvPicPr>
          <p:cNvPr id="3" name="Picture 2" descr="6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6-2-DAPI-GFP-RFP</a:t>
            </a:r>
          </a:p>
        </p:txBody>
      </p:sp>
      <p:pic>
        <p:nvPicPr>
          <p:cNvPr id="3" name="Picture 2" descr="6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6-2-DAPI-RFP</a:t>
            </a:r>
          </a:p>
        </p:txBody>
      </p:sp>
      <p:pic>
        <p:nvPicPr>
          <p:cNvPr id="3" name="Picture 2" descr="6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6-2-GFP</a:t>
            </a:r>
          </a:p>
        </p:txBody>
      </p:sp>
      <p:pic>
        <p:nvPicPr>
          <p:cNvPr id="3" name="Picture 2" descr="6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6-2-GFP-RFP</a:t>
            </a:r>
          </a:p>
        </p:txBody>
      </p:sp>
      <p:pic>
        <p:nvPicPr>
          <p:cNvPr id="3" name="Picture 2" descr="6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</a:t>
            </a:r>
          </a:p>
        </p:txBody>
      </p:sp>
      <p:pic>
        <p:nvPicPr>
          <p:cNvPr id="3" name="Picture 2" descr="1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6-2-RFP</a:t>
            </a:r>
          </a:p>
        </p:txBody>
      </p:sp>
      <p:pic>
        <p:nvPicPr>
          <p:cNvPr id="3" name="Picture 2" descr="6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6-2-TD</a:t>
            </a:r>
          </a:p>
        </p:txBody>
      </p:sp>
      <p:pic>
        <p:nvPicPr>
          <p:cNvPr id="3" name="Picture 2" descr="6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</a:t>
            </a:r>
          </a:p>
        </p:txBody>
      </p:sp>
      <p:pic>
        <p:nvPicPr>
          <p:cNvPr id="3" name="Picture 2" descr="6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6-3-DAPI-GFP</a:t>
            </a:r>
          </a:p>
        </p:txBody>
      </p:sp>
      <p:pic>
        <p:nvPicPr>
          <p:cNvPr id="3" name="Picture 2" descr="6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6-3-DAPI-GFP-RFP</a:t>
            </a:r>
          </a:p>
        </p:txBody>
      </p:sp>
      <p:pic>
        <p:nvPicPr>
          <p:cNvPr id="3" name="Picture 2" descr="6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6-3-DAPI-RFP</a:t>
            </a:r>
          </a:p>
        </p:txBody>
      </p:sp>
      <p:pic>
        <p:nvPicPr>
          <p:cNvPr id="3" name="Picture 2" descr="6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6-3-GFP</a:t>
            </a:r>
          </a:p>
        </p:txBody>
      </p:sp>
      <p:pic>
        <p:nvPicPr>
          <p:cNvPr id="3" name="Picture 2" descr="6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6-3-GFP-RFP</a:t>
            </a:r>
          </a:p>
        </p:txBody>
      </p:sp>
      <p:pic>
        <p:nvPicPr>
          <p:cNvPr id="3" name="Picture 2" descr="6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6-3-RFP</a:t>
            </a:r>
          </a:p>
        </p:txBody>
      </p:sp>
      <p:pic>
        <p:nvPicPr>
          <p:cNvPr id="3" name="Picture 2" descr="6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6-3-TD</a:t>
            </a:r>
          </a:p>
        </p:txBody>
      </p:sp>
      <p:pic>
        <p:nvPicPr>
          <p:cNvPr id="3" name="Picture 2" descr="6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1-2-DAPI-GFP</a:t>
            </a:r>
          </a:p>
        </p:txBody>
      </p:sp>
      <p:pic>
        <p:nvPicPr>
          <p:cNvPr id="3" name="Picture 2" descr="1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</a:t>
            </a:r>
          </a:p>
        </p:txBody>
      </p:sp>
      <p:pic>
        <p:nvPicPr>
          <p:cNvPr id="3" name="Picture 2" descr="7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7-1-DAPI-GFP</a:t>
            </a:r>
          </a:p>
        </p:txBody>
      </p:sp>
      <p:pic>
        <p:nvPicPr>
          <p:cNvPr id="3" name="Picture 2" descr="7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7-1-DAPI-GFP-RFP</a:t>
            </a:r>
          </a:p>
        </p:txBody>
      </p:sp>
      <p:pic>
        <p:nvPicPr>
          <p:cNvPr id="3" name="Picture 2" descr="7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7-1-DAPI-RFP</a:t>
            </a:r>
          </a:p>
        </p:txBody>
      </p:sp>
      <p:pic>
        <p:nvPicPr>
          <p:cNvPr id="3" name="Picture 2" descr="7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7-1-GFP</a:t>
            </a:r>
          </a:p>
        </p:txBody>
      </p:sp>
      <p:pic>
        <p:nvPicPr>
          <p:cNvPr id="3" name="Picture 2" descr="7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7-1-GFP-RFP</a:t>
            </a:r>
          </a:p>
        </p:txBody>
      </p:sp>
      <p:pic>
        <p:nvPicPr>
          <p:cNvPr id="3" name="Picture 2" descr="7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7-1-RFP</a:t>
            </a:r>
          </a:p>
        </p:txBody>
      </p:sp>
      <p:pic>
        <p:nvPicPr>
          <p:cNvPr id="3" name="Picture 2" descr="7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7-1-TD</a:t>
            </a:r>
          </a:p>
        </p:txBody>
      </p:sp>
      <p:pic>
        <p:nvPicPr>
          <p:cNvPr id="3" name="Picture 2" descr="7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</a:t>
            </a:r>
          </a:p>
        </p:txBody>
      </p:sp>
      <p:pic>
        <p:nvPicPr>
          <p:cNvPr id="3" name="Picture 2" descr="7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7-2-DAPI-GFP</a:t>
            </a:r>
          </a:p>
        </p:txBody>
      </p:sp>
      <p:pic>
        <p:nvPicPr>
          <p:cNvPr id="3" name="Picture 2" descr="7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1-2-DAPI-GFP-RFP</a:t>
            </a:r>
          </a:p>
        </p:txBody>
      </p:sp>
      <p:pic>
        <p:nvPicPr>
          <p:cNvPr id="3" name="Picture 2" descr="1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7-2-DAPI-GFP-RFP</a:t>
            </a:r>
          </a:p>
        </p:txBody>
      </p:sp>
      <p:pic>
        <p:nvPicPr>
          <p:cNvPr id="3" name="Picture 2" descr="7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7-2-DAPI-RFP</a:t>
            </a:r>
          </a:p>
        </p:txBody>
      </p:sp>
      <p:pic>
        <p:nvPicPr>
          <p:cNvPr id="3" name="Picture 2" descr="7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7-2-GFP</a:t>
            </a:r>
          </a:p>
        </p:txBody>
      </p:sp>
      <p:pic>
        <p:nvPicPr>
          <p:cNvPr id="3" name="Picture 2" descr="7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7-2-GFP-RFP</a:t>
            </a:r>
          </a:p>
        </p:txBody>
      </p:sp>
      <p:pic>
        <p:nvPicPr>
          <p:cNvPr id="3" name="Picture 2" descr="7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7-2-RFP</a:t>
            </a:r>
          </a:p>
        </p:txBody>
      </p:sp>
      <p:pic>
        <p:nvPicPr>
          <p:cNvPr id="3" name="Picture 2" descr="7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7-2-TD</a:t>
            </a:r>
          </a:p>
        </p:txBody>
      </p:sp>
      <p:pic>
        <p:nvPicPr>
          <p:cNvPr id="3" name="Picture 2" descr="7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</a:t>
            </a:r>
          </a:p>
        </p:txBody>
      </p:sp>
      <p:pic>
        <p:nvPicPr>
          <p:cNvPr id="3" name="Picture 2" descr="7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7-3-DAPI-GFP</a:t>
            </a:r>
          </a:p>
        </p:txBody>
      </p:sp>
      <p:pic>
        <p:nvPicPr>
          <p:cNvPr id="3" name="Picture 2" descr="7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7-3-DAPI-GFP-RFP</a:t>
            </a:r>
          </a:p>
        </p:txBody>
      </p:sp>
      <p:pic>
        <p:nvPicPr>
          <p:cNvPr id="3" name="Picture 2" descr="7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7-3-DAPI-RFP</a:t>
            </a:r>
          </a:p>
        </p:txBody>
      </p:sp>
      <p:pic>
        <p:nvPicPr>
          <p:cNvPr id="3" name="Picture 2" descr="7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1-2-DAPI-RFP</a:t>
            </a:r>
          </a:p>
        </p:txBody>
      </p:sp>
      <p:pic>
        <p:nvPicPr>
          <p:cNvPr id="3" name="Picture 2" descr="1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7-3-GFP</a:t>
            </a:r>
          </a:p>
        </p:txBody>
      </p:sp>
      <p:pic>
        <p:nvPicPr>
          <p:cNvPr id="3" name="Picture 2" descr="7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7-3-GFP-RFP</a:t>
            </a:r>
          </a:p>
        </p:txBody>
      </p:sp>
      <p:pic>
        <p:nvPicPr>
          <p:cNvPr id="3" name="Picture 2" descr="7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7-3-RFP</a:t>
            </a:r>
          </a:p>
        </p:txBody>
      </p:sp>
      <p:pic>
        <p:nvPicPr>
          <p:cNvPr id="3" name="Picture 2" descr="7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7-3-TD</a:t>
            </a:r>
          </a:p>
        </p:txBody>
      </p:sp>
      <p:pic>
        <p:nvPicPr>
          <p:cNvPr id="3" name="Picture 2" descr="7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</a:t>
            </a:r>
          </a:p>
        </p:txBody>
      </p:sp>
      <p:pic>
        <p:nvPicPr>
          <p:cNvPr id="3" name="Picture 2" descr="8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8-1-DAPI-GFP</a:t>
            </a:r>
          </a:p>
        </p:txBody>
      </p:sp>
      <p:pic>
        <p:nvPicPr>
          <p:cNvPr id="3" name="Picture 2" descr="8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8-1-DAPI-GFP-RFP</a:t>
            </a:r>
          </a:p>
        </p:txBody>
      </p:sp>
      <p:pic>
        <p:nvPicPr>
          <p:cNvPr id="3" name="Picture 2" descr="8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8-1-DAPI-RFP</a:t>
            </a:r>
          </a:p>
        </p:txBody>
      </p:sp>
      <p:pic>
        <p:nvPicPr>
          <p:cNvPr id="3" name="Picture 2" descr="8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8-1-GFP</a:t>
            </a:r>
          </a:p>
        </p:txBody>
      </p:sp>
      <p:pic>
        <p:nvPicPr>
          <p:cNvPr id="3" name="Picture 2" descr="8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8-1-GFP-RFP</a:t>
            </a:r>
          </a:p>
        </p:txBody>
      </p:sp>
      <p:pic>
        <p:nvPicPr>
          <p:cNvPr id="3" name="Picture 2" descr="8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1-2-GFP</a:t>
            </a:r>
          </a:p>
        </p:txBody>
      </p:sp>
      <p:pic>
        <p:nvPicPr>
          <p:cNvPr id="3" name="Picture 2" descr="1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8-1-RFP</a:t>
            </a:r>
          </a:p>
        </p:txBody>
      </p:sp>
      <p:pic>
        <p:nvPicPr>
          <p:cNvPr id="3" name="Picture 2" descr="8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8-1-TD</a:t>
            </a:r>
          </a:p>
        </p:txBody>
      </p:sp>
      <p:pic>
        <p:nvPicPr>
          <p:cNvPr id="3" name="Picture 2" descr="8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</a:t>
            </a:r>
          </a:p>
        </p:txBody>
      </p:sp>
      <p:pic>
        <p:nvPicPr>
          <p:cNvPr id="3" name="Picture 2" descr="8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8-2-DAPI-GFP</a:t>
            </a:r>
          </a:p>
        </p:txBody>
      </p:sp>
      <p:pic>
        <p:nvPicPr>
          <p:cNvPr id="3" name="Picture 2" descr="8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8-2-DAPI-GFP-RFP</a:t>
            </a:r>
          </a:p>
        </p:txBody>
      </p:sp>
      <p:pic>
        <p:nvPicPr>
          <p:cNvPr id="3" name="Picture 2" descr="8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8-2-DAPI-RFP</a:t>
            </a:r>
          </a:p>
        </p:txBody>
      </p:sp>
      <p:pic>
        <p:nvPicPr>
          <p:cNvPr id="3" name="Picture 2" descr="8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8-2-GFP</a:t>
            </a:r>
          </a:p>
        </p:txBody>
      </p:sp>
      <p:pic>
        <p:nvPicPr>
          <p:cNvPr id="3" name="Picture 2" descr="8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8-2-GFP-RFP</a:t>
            </a:r>
          </a:p>
        </p:txBody>
      </p:sp>
      <p:pic>
        <p:nvPicPr>
          <p:cNvPr id="3" name="Picture 2" descr="8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8-2-RFP</a:t>
            </a:r>
          </a:p>
        </p:txBody>
      </p:sp>
      <p:pic>
        <p:nvPicPr>
          <p:cNvPr id="3" name="Picture 2" descr="8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8-2-TD</a:t>
            </a:r>
          </a:p>
        </p:txBody>
      </p:sp>
      <p:pic>
        <p:nvPicPr>
          <p:cNvPr id="3" name="Picture 2" descr="8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1-2-GFP-RFP</a:t>
            </a:r>
          </a:p>
        </p:txBody>
      </p:sp>
      <p:pic>
        <p:nvPicPr>
          <p:cNvPr id="3" name="Picture 2" descr="1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</a:t>
            </a:r>
          </a:p>
        </p:txBody>
      </p:sp>
      <p:pic>
        <p:nvPicPr>
          <p:cNvPr id="3" name="Picture 2" descr="8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8-3-DAPI-GFP</a:t>
            </a:r>
          </a:p>
        </p:txBody>
      </p:sp>
      <p:pic>
        <p:nvPicPr>
          <p:cNvPr id="3" name="Picture 2" descr="8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8-3-DAPI-GFP-RFP</a:t>
            </a:r>
          </a:p>
        </p:txBody>
      </p:sp>
      <p:pic>
        <p:nvPicPr>
          <p:cNvPr id="3" name="Picture 2" descr="8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8-3-DAPI-RFP</a:t>
            </a:r>
          </a:p>
        </p:txBody>
      </p:sp>
      <p:pic>
        <p:nvPicPr>
          <p:cNvPr id="3" name="Picture 2" descr="8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8-3-GFP</a:t>
            </a:r>
          </a:p>
        </p:txBody>
      </p:sp>
      <p:pic>
        <p:nvPicPr>
          <p:cNvPr id="3" name="Picture 2" descr="8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8-3-GFP-RFP</a:t>
            </a:r>
          </a:p>
        </p:txBody>
      </p:sp>
      <p:pic>
        <p:nvPicPr>
          <p:cNvPr id="3" name="Picture 2" descr="8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8-3-RFP</a:t>
            </a:r>
          </a:p>
        </p:txBody>
      </p:sp>
      <p:pic>
        <p:nvPicPr>
          <p:cNvPr id="3" name="Picture 2" descr="8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8-3-TD</a:t>
            </a:r>
          </a:p>
        </p:txBody>
      </p:sp>
      <p:pic>
        <p:nvPicPr>
          <p:cNvPr id="3" name="Picture 2" descr="8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dapi</a:t>
            </a:r>
          </a:p>
        </p:txBody>
      </p:sp>
      <p:pic>
        <p:nvPicPr>
          <p:cNvPr id="3" name="Picture 2" descr="overview dap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917136"/>
            <a:ext cx="7406640" cy="34809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1-2-RFP</a:t>
            </a:r>
          </a:p>
        </p:txBody>
      </p:sp>
      <p:pic>
        <p:nvPicPr>
          <p:cNvPr id="3" name="Picture 2" descr="1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1-2-TD</a:t>
            </a:r>
          </a:p>
        </p:txBody>
      </p:sp>
      <p:pic>
        <p:nvPicPr>
          <p:cNvPr id="3" name="Picture 2" descr="1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</a:t>
            </a:r>
          </a:p>
        </p:txBody>
      </p:sp>
      <p:pic>
        <p:nvPicPr>
          <p:cNvPr id="3" name="Picture 2" descr="1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1-3-DAPI-GFP</a:t>
            </a:r>
          </a:p>
        </p:txBody>
      </p:sp>
      <p:pic>
        <p:nvPicPr>
          <p:cNvPr id="3" name="Picture 2" descr="1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1-3-DAPI-GFP-RFP</a:t>
            </a:r>
          </a:p>
        </p:txBody>
      </p:sp>
      <p:pic>
        <p:nvPicPr>
          <p:cNvPr id="3" name="Picture 2" descr="1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1-3-DAPI-RFP</a:t>
            </a:r>
          </a:p>
        </p:txBody>
      </p:sp>
      <p:pic>
        <p:nvPicPr>
          <p:cNvPr id="3" name="Picture 2" descr="1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1-3-GFP</a:t>
            </a:r>
          </a:p>
        </p:txBody>
      </p:sp>
      <p:pic>
        <p:nvPicPr>
          <p:cNvPr id="3" name="Picture 2" descr="1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1-3-GFP-RFP</a:t>
            </a:r>
          </a:p>
        </p:txBody>
      </p:sp>
      <p:pic>
        <p:nvPicPr>
          <p:cNvPr id="3" name="Picture 2" descr="1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1-3-RFP</a:t>
            </a:r>
          </a:p>
        </p:txBody>
      </p:sp>
      <p:pic>
        <p:nvPicPr>
          <p:cNvPr id="3" name="Picture 2" descr="1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1-3-TD</a:t>
            </a:r>
          </a:p>
        </p:txBody>
      </p:sp>
      <p:pic>
        <p:nvPicPr>
          <p:cNvPr id="3" name="Picture 2" descr="1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gfp</a:t>
            </a:r>
          </a:p>
        </p:txBody>
      </p:sp>
      <p:pic>
        <p:nvPicPr>
          <p:cNvPr id="3" name="Picture 2" descr="overview gf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910532"/>
            <a:ext cx="7406640" cy="349413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</a:t>
            </a:r>
          </a:p>
        </p:txBody>
      </p:sp>
      <p:pic>
        <p:nvPicPr>
          <p:cNvPr id="3" name="Picture 2" descr="2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2-1-DAPI-GFP</a:t>
            </a:r>
          </a:p>
        </p:txBody>
      </p:sp>
      <p:pic>
        <p:nvPicPr>
          <p:cNvPr id="3" name="Picture 2" descr="2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2-1-DAPI-GFP-RFP</a:t>
            </a:r>
          </a:p>
        </p:txBody>
      </p:sp>
      <p:pic>
        <p:nvPicPr>
          <p:cNvPr id="3" name="Picture 2" descr="2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2-1-DAPI-RFP</a:t>
            </a:r>
          </a:p>
        </p:txBody>
      </p:sp>
      <p:pic>
        <p:nvPicPr>
          <p:cNvPr id="3" name="Picture 2" descr="2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2-1-GFP</a:t>
            </a:r>
          </a:p>
        </p:txBody>
      </p:sp>
      <p:pic>
        <p:nvPicPr>
          <p:cNvPr id="3" name="Picture 2" descr="2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2-1-GFP-RFP</a:t>
            </a:r>
          </a:p>
        </p:txBody>
      </p:sp>
      <p:pic>
        <p:nvPicPr>
          <p:cNvPr id="3" name="Picture 2" descr="2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2-1-RFP</a:t>
            </a:r>
          </a:p>
        </p:txBody>
      </p:sp>
      <p:pic>
        <p:nvPicPr>
          <p:cNvPr id="3" name="Picture 2" descr="2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2-1-TD</a:t>
            </a:r>
          </a:p>
        </p:txBody>
      </p:sp>
      <p:pic>
        <p:nvPicPr>
          <p:cNvPr id="3" name="Picture 2" descr="2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</a:t>
            </a:r>
          </a:p>
        </p:txBody>
      </p:sp>
      <p:pic>
        <p:nvPicPr>
          <p:cNvPr id="3" name="Picture 2" descr="2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2-2-DAPI-GFP</a:t>
            </a:r>
          </a:p>
        </p:txBody>
      </p:sp>
      <p:pic>
        <p:nvPicPr>
          <p:cNvPr id="3" name="Picture 2" descr="2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rfp</a:t>
            </a:r>
          </a:p>
        </p:txBody>
      </p:sp>
      <p:pic>
        <p:nvPicPr>
          <p:cNvPr id="3" name="Picture 2" descr="overview rf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906553"/>
            <a:ext cx="7406640" cy="350209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2-2-DAPI-GFP-RFP</a:t>
            </a:r>
          </a:p>
        </p:txBody>
      </p:sp>
      <p:pic>
        <p:nvPicPr>
          <p:cNvPr id="3" name="Picture 2" descr="2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2-2-DAPI-RFP</a:t>
            </a:r>
          </a:p>
        </p:txBody>
      </p:sp>
      <p:pic>
        <p:nvPicPr>
          <p:cNvPr id="3" name="Picture 2" descr="2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2-2-GFP</a:t>
            </a:r>
          </a:p>
        </p:txBody>
      </p:sp>
      <p:pic>
        <p:nvPicPr>
          <p:cNvPr id="3" name="Picture 2" descr="2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2-2-GFP-RFP</a:t>
            </a:r>
          </a:p>
        </p:txBody>
      </p:sp>
      <p:pic>
        <p:nvPicPr>
          <p:cNvPr id="3" name="Picture 2" descr="2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2-2-RFP</a:t>
            </a:r>
          </a:p>
        </p:txBody>
      </p:sp>
      <p:pic>
        <p:nvPicPr>
          <p:cNvPr id="3" name="Picture 2" descr="2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2-2-TD</a:t>
            </a:r>
          </a:p>
        </p:txBody>
      </p:sp>
      <p:pic>
        <p:nvPicPr>
          <p:cNvPr id="3" name="Picture 2" descr="2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</a:t>
            </a:r>
          </a:p>
        </p:txBody>
      </p:sp>
      <p:pic>
        <p:nvPicPr>
          <p:cNvPr id="3" name="Picture 2" descr="2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2-3-DAPI-GFP</a:t>
            </a:r>
          </a:p>
        </p:txBody>
      </p:sp>
      <p:pic>
        <p:nvPicPr>
          <p:cNvPr id="3" name="Picture 2" descr="2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2-3-DAPI-GFP-RFP</a:t>
            </a:r>
          </a:p>
        </p:txBody>
      </p:sp>
      <p:pic>
        <p:nvPicPr>
          <p:cNvPr id="3" name="Picture 2" descr="2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2-3-DAPI-RFP</a:t>
            </a:r>
          </a:p>
        </p:txBody>
      </p:sp>
      <p:pic>
        <p:nvPicPr>
          <p:cNvPr id="3" name="Picture 2" descr="2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 td</a:t>
            </a:r>
          </a:p>
        </p:txBody>
      </p:sp>
      <p:pic>
        <p:nvPicPr>
          <p:cNvPr id="3" name="Picture 2" descr="overview t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1871588"/>
            <a:ext cx="7406639" cy="357202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2-3-GFP</a:t>
            </a:r>
          </a:p>
        </p:txBody>
      </p:sp>
      <p:pic>
        <p:nvPicPr>
          <p:cNvPr id="3" name="Picture 2" descr="2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2-3-GFP-RFP</a:t>
            </a:r>
          </a:p>
        </p:txBody>
      </p:sp>
      <p:pic>
        <p:nvPicPr>
          <p:cNvPr id="3" name="Picture 2" descr="2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2-3-RFP</a:t>
            </a:r>
          </a:p>
        </p:txBody>
      </p:sp>
      <p:pic>
        <p:nvPicPr>
          <p:cNvPr id="3" name="Picture 2" descr="2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2-3-TD</a:t>
            </a:r>
          </a:p>
        </p:txBody>
      </p:sp>
      <p:pic>
        <p:nvPicPr>
          <p:cNvPr id="3" name="Picture 2" descr="2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</a:t>
            </a:r>
          </a:p>
        </p:txBody>
      </p:sp>
      <p:pic>
        <p:nvPicPr>
          <p:cNvPr id="3" name="Picture 2" descr="3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3-1-DAPI-GFP</a:t>
            </a:r>
          </a:p>
        </p:txBody>
      </p:sp>
      <p:pic>
        <p:nvPicPr>
          <p:cNvPr id="3" name="Picture 2" descr="3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3-1-DAPI-GFP-RFP</a:t>
            </a:r>
          </a:p>
        </p:txBody>
      </p:sp>
      <p:pic>
        <p:nvPicPr>
          <p:cNvPr id="3" name="Picture 2" descr="3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3-1-DAPI-RFP</a:t>
            </a:r>
          </a:p>
        </p:txBody>
      </p:sp>
      <p:pic>
        <p:nvPicPr>
          <p:cNvPr id="3" name="Picture 2" descr="3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3-1-GFP</a:t>
            </a:r>
          </a:p>
        </p:txBody>
      </p:sp>
      <p:pic>
        <p:nvPicPr>
          <p:cNvPr id="3" name="Picture 2" descr="3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3-1-GFP-RFP</a:t>
            </a:r>
          </a:p>
        </p:txBody>
      </p:sp>
      <p:pic>
        <p:nvPicPr>
          <p:cNvPr id="3" name="Picture 2" descr="3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</a:t>
            </a:r>
          </a:p>
        </p:txBody>
      </p:sp>
      <p:pic>
        <p:nvPicPr>
          <p:cNvPr id="3" name="Picture 2" descr="1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3-1-RFP</a:t>
            </a:r>
          </a:p>
        </p:txBody>
      </p:sp>
      <p:pic>
        <p:nvPicPr>
          <p:cNvPr id="3" name="Picture 2" descr="3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3-1-TD</a:t>
            </a:r>
          </a:p>
        </p:txBody>
      </p:sp>
      <p:pic>
        <p:nvPicPr>
          <p:cNvPr id="3" name="Picture 2" descr="3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</a:t>
            </a:r>
          </a:p>
        </p:txBody>
      </p:sp>
      <p:pic>
        <p:nvPicPr>
          <p:cNvPr id="3" name="Picture 2" descr="3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3-2-DAPI-GFP</a:t>
            </a:r>
          </a:p>
        </p:txBody>
      </p:sp>
      <p:pic>
        <p:nvPicPr>
          <p:cNvPr id="3" name="Picture 2" descr="3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3-2-DAPI-GFP-RFP</a:t>
            </a:r>
          </a:p>
        </p:txBody>
      </p:sp>
      <p:pic>
        <p:nvPicPr>
          <p:cNvPr id="3" name="Picture 2" descr="3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3-2-DAPI-RFP</a:t>
            </a:r>
          </a:p>
        </p:txBody>
      </p:sp>
      <p:pic>
        <p:nvPicPr>
          <p:cNvPr id="3" name="Picture 2" descr="3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3-2-GFP</a:t>
            </a:r>
          </a:p>
        </p:txBody>
      </p:sp>
      <p:pic>
        <p:nvPicPr>
          <p:cNvPr id="3" name="Picture 2" descr="3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3-2-GFP-RFP</a:t>
            </a:r>
          </a:p>
        </p:txBody>
      </p:sp>
      <p:pic>
        <p:nvPicPr>
          <p:cNvPr id="3" name="Picture 2" descr="3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3-2-RFP</a:t>
            </a:r>
          </a:p>
        </p:txBody>
      </p:sp>
      <p:pic>
        <p:nvPicPr>
          <p:cNvPr id="3" name="Picture 2" descr="3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3-2-TD</a:t>
            </a:r>
          </a:p>
        </p:txBody>
      </p:sp>
      <p:pic>
        <p:nvPicPr>
          <p:cNvPr id="3" name="Picture 2" descr="3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1-1-DAPI-GFP</a:t>
            </a:r>
          </a:p>
        </p:txBody>
      </p:sp>
      <p:pic>
        <p:nvPicPr>
          <p:cNvPr id="3" name="Picture 2" descr="1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</a:t>
            </a:r>
          </a:p>
        </p:txBody>
      </p:sp>
      <p:pic>
        <p:nvPicPr>
          <p:cNvPr id="3" name="Picture 2" descr="3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3-3-DAPI-GFP</a:t>
            </a:r>
          </a:p>
        </p:txBody>
      </p:sp>
      <p:pic>
        <p:nvPicPr>
          <p:cNvPr id="3" name="Picture 2" descr="3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3-3-DAPI-GFP-RFP</a:t>
            </a:r>
          </a:p>
        </p:txBody>
      </p:sp>
      <p:pic>
        <p:nvPicPr>
          <p:cNvPr id="3" name="Picture 2" descr="3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3-3-DAPI-RFP</a:t>
            </a:r>
          </a:p>
        </p:txBody>
      </p:sp>
      <p:pic>
        <p:nvPicPr>
          <p:cNvPr id="3" name="Picture 2" descr="3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3-3-GFP</a:t>
            </a:r>
          </a:p>
        </p:txBody>
      </p:sp>
      <p:pic>
        <p:nvPicPr>
          <p:cNvPr id="3" name="Picture 2" descr="3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3-3-GFP-RFP</a:t>
            </a:r>
          </a:p>
        </p:txBody>
      </p:sp>
      <p:pic>
        <p:nvPicPr>
          <p:cNvPr id="3" name="Picture 2" descr="3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3-3-RFP</a:t>
            </a:r>
          </a:p>
        </p:txBody>
      </p:sp>
      <p:pic>
        <p:nvPicPr>
          <p:cNvPr id="3" name="Picture 2" descr="3-3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3-3-TD</a:t>
            </a:r>
          </a:p>
        </p:txBody>
      </p:sp>
      <p:pic>
        <p:nvPicPr>
          <p:cNvPr id="3" name="Picture 2" descr="3-3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</a:t>
            </a:r>
          </a:p>
        </p:txBody>
      </p:sp>
      <p:pic>
        <p:nvPicPr>
          <p:cNvPr id="3" name="Picture 2" descr="4-1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4-1-DAPI-GFP</a:t>
            </a:r>
          </a:p>
        </p:txBody>
      </p:sp>
      <p:pic>
        <p:nvPicPr>
          <p:cNvPr id="3" name="Picture 2" descr="4-1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1-1-DAPI-GFP-RFP</a:t>
            </a:r>
          </a:p>
        </p:txBody>
      </p:sp>
      <p:pic>
        <p:nvPicPr>
          <p:cNvPr id="3" name="Picture 2" descr="1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4-1-DAPI-GFP-RFP</a:t>
            </a:r>
          </a:p>
        </p:txBody>
      </p:sp>
      <p:pic>
        <p:nvPicPr>
          <p:cNvPr id="3" name="Picture 2" descr="4-1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4-1-DAPI-RFP</a:t>
            </a:r>
          </a:p>
        </p:txBody>
      </p:sp>
      <p:pic>
        <p:nvPicPr>
          <p:cNvPr id="3" name="Picture 2" descr="4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4-1-GFP</a:t>
            </a:r>
          </a:p>
        </p:txBody>
      </p:sp>
      <p:pic>
        <p:nvPicPr>
          <p:cNvPr id="3" name="Picture 2" descr="4-1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4-1-GFP-RFP</a:t>
            </a:r>
          </a:p>
        </p:txBody>
      </p:sp>
      <p:pic>
        <p:nvPicPr>
          <p:cNvPr id="3" name="Picture 2" descr="4-1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4-1-RFP</a:t>
            </a:r>
          </a:p>
        </p:txBody>
      </p:sp>
      <p:pic>
        <p:nvPicPr>
          <p:cNvPr id="3" name="Picture 2" descr="4-1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4-1-TD</a:t>
            </a:r>
          </a:p>
        </p:txBody>
      </p:sp>
      <p:pic>
        <p:nvPicPr>
          <p:cNvPr id="3" name="Picture 2" descr="4-1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</a:t>
            </a:r>
          </a:p>
        </p:txBody>
      </p:sp>
      <p:pic>
        <p:nvPicPr>
          <p:cNvPr id="3" name="Picture 2" descr="4-2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4-2-DAPI-GFP</a:t>
            </a:r>
          </a:p>
        </p:txBody>
      </p:sp>
      <p:pic>
        <p:nvPicPr>
          <p:cNvPr id="3" name="Picture 2" descr="4-2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4-2-DAPI-GFP-RFP</a:t>
            </a:r>
          </a:p>
        </p:txBody>
      </p:sp>
      <p:pic>
        <p:nvPicPr>
          <p:cNvPr id="3" name="Picture 2" descr="4-2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4-2-DAPI-RFP</a:t>
            </a:r>
          </a:p>
        </p:txBody>
      </p:sp>
      <p:pic>
        <p:nvPicPr>
          <p:cNvPr id="3" name="Picture 2" descr="4-2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1-1-DAPI-RFP</a:t>
            </a:r>
          </a:p>
        </p:txBody>
      </p:sp>
      <p:pic>
        <p:nvPicPr>
          <p:cNvPr id="3" name="Picture 2" descr="1-1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4-2-GFP</a:t>
            </a:r>
          </a:p>
        </p:txBody>
      </p:sp>
      <p:pic>
        <p:nvPicPr>
          <p:cNvPr id="3" name="Picture 2" descr="4-2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4-2-GFP-RFP</a:t>
            </a:r>
          </a:p>
        </p:txBody>
      </p:sp>
      <p:pic>
        <p:nvPicPr>
          <p:cNvPr id="3" name="Picture 2" descr="4-2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4-2-RFP</a:t>
            </a:r>
          </a:p>
        </p:txBody>
      </p:sp>
      <p:pic>
        <p:nvPicPr>
          <p:cNvPr id="3" name="Picture 2" descr="4-2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4-2-TD</a:t>
            </a:r>
          </a:p>
        </p:txBody>
      </p:sp>
      <p:pic>
        <p:nvPicPr>
          <p:cNvPr id="3" name="Picture 2" descr="4-2-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</a:t>
            </a:r>
          </a:p>
        </p:txBody>
      </p:sp>
      <p:pic>
        <p:nvPicPr>
          <p:cNvPr id="3" name="Picture 2" descr="4-3-DAP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4-3-DAPI-GFP</a:t>
            </a:r>
          </a:p>
        </p:txBody>
      </p:sp>
      <p:pic>
        <p:nvPicPr>
          <p:cNvPr id="3" name="Picture 2" descr="4-3-DAPI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4-3-DAPI-GFP-RFP</a:t>
            </a:r>
          </a:p>
        </p:txBody>
      </p:sp>
      <p:pic>
        <p:nvPicPr>
          <p:cNvPr id="3" name="Picture 2" descr="4-3-DAPI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4-3-DAPI-RFP</a:t>
            </a:r>
          </a:p>
        </p:txBody>
      </p:sp>
      <p:pic>
        <p:nvPicPr>
          <p:cNvPr id="3" name="Picture 2" descr="4-3-DAPI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4-3-GFP</a:t>
            </a:r>
          </a:p>
        </p:txBody>
      </p:sp>
      <p:pic>
        <p:nvPicPr>
          <p:cNvPr id="3" name="Picture 2" descr="4-3-G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4-3-GFP-RFP</a:t>
            </a:r>
          </a:p>
        </p:txBody>
      </p:sp>
      <p:pic>
        <p:nvPicPr>
          <p:cNvPr id="3" name="Picture 2" descr="4-3-GFP-R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188720"/>
            <a:ext cx="4937760" cy="4937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